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EE5AE49-EB70-45B2-9982-79ABC25A3578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2F06656-6783-4992-BE9D-A14B829DE7D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116632"/>
            <a:ext cx="7543800" cy="3888432"/>
          </a:xfrm>
        </p:spPr>
        <p:txBody>
          <a:bodyPr/>
          <a:lstStyle/>
          <a:p>
            <a:r>
              <a:rPr lang="es-ES_tradnl" dirty="0" smtClean="0"/>
              <a:t>ARBOL DE PROBLEMAS Y OBJETIVOS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3968" y="4653136"/>
            <a:ext cx="4632176" cy="158492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s-ES_tradnl" dirty="0" smtClean="0"/>
              <a:t>CARLOS MANUEL LARA</a:t>
            </a:r>
          </a:p>
          <a:p>
            <a:pPr algn="r"/>
            <a:r>
              <a:rPr lang="es-ES_tradnl" dirty="0" smtClean="0"/>
              <a:t>JUAN PABLO ARAGÓN</a:t>
            </a:r>
          </a:p>
          <a:p>
            <a:pPr algn="r"/>
            <a:r>
              <a:rPr lang="es-ES_tradnl" dirty="0" smtClean="0"/>
              <a:t>IVAN VACA</a:t>
            </a:r>
          </a:p>
          <a:p>
            <a:pPr algn="r"/>
            <a:r>
              <a:rPr lang="es-ES_tradnl" dirty="0" smtClean="0"/>
              <a:t>HUGO ROBALINO FERNANDEZ</a:t>
            </a:r>
          </a:p>
          <a:p>
            <a:pPr algn="r"/>
            <a:endParaRPr lang="es-ES_tradnl" dirty="0"/>
          </a:p>
          <a:p>
            <a:pPr algn="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781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ugo\Downloads\ÁRBOL DE PROBLEMAS PROYEC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43" y="404664"/>
            <a:ext cx="889465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27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275856" y="2924944"/>
            <a:ext cx="302433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Implementar el manejo </a:t>
            </a:r>
            <a:r>
              <a:rPr lang="es-ES" dirty="0" err="1" smtClean="0"/>
              <a:t>biointensivo</a:t>
            </a:r>
            <a:r>
              <a:rPr lang="es-ES" dirty="0" smtClean="0"/>
              <a:t> de huertos agrícolas en la </a:t>
            </a:r>
            <a:r>
              <a:rPr lang="es-ES" dirty="0" err="1" smtClean="0"/>
              <a:t>AACh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8" name="7 Rectángulo redondeado"/>
          <p:cNvSpPr/>
          <p:nvPr/>
        </p:nvSpPr>
        <p:spPr>
          <a:xfrm>
            <a:off x="323528" y="1052736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Diversificar la producción hortícola</a:t>
            </a:r>
            <a:endParaRPr lang="es-ES" dirty="0"/>
          </a:p>
        </p:txBody>
      </p:sp>
      <p:sp>
        <p:nvSpPr>
          <p:cNvPr id="9" name="8 Rectángulo redondeado"/>
          <p:cNvSpPr/>
          <p:nvPr/>
        </p:nvSpPr>
        <p:spPr>
          <a:xfrm>
            <a:off x="3419872" y="1052736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Creación de parcela  piloto en la  UTN</a:t>
            </a:r>
            <a:endParaRPr lang="es-ES" dirty="0"/>
          </a:p>
        </p:txBody>
      </p:sp>
      <p:sp>
        <p:nvSpPr>
          <p:cNvPr id="10" name="9 Rectángulo redondeado"/>
          <p:cNvSpPr/>
          <p:nvPr/>
        </p:nvSpPr>
        <p:spPr>
          <a:xfrm>
            <a:off x="6444208" y="1052736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  </a:t>
            </a:r>
            <a:endParaRPr lang="es-ES" dirty="0" smtClean="0"/>
          </a:p>
          <a:p>
            <a:pPr algn="ctr"/>
            <a:r>
              <a:rPr lang="es-ES_tradnl" dirty="0" smtClean="0"/>
              <a:t>Análisis comparativo CT vs CB </a:t>
            </a:r>
            <a:endParaRPr lang="es-ES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395536" y="4869160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Técnica de cultivo alternativa </a:t>
            </a:r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3491880" y="4869160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err="1" smtClean="0"/>
              <a:t>Cinergia</a:t>
            </a:r>
            <a:r>
              <a:rPr lang="es-ES_tradnl" dirty="0" smtClean="0"/>
              <a:t> entre UTN y </a:t>
            </a:r>
            <a:r>
              <a:rPr lang="es-ES_tradnl" dirty="0" err="1" smtClean="0"/>
              <a:t>AACh</a:t>
            </a:r>
            <a:endParaRPr lang="es-ES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6516216" y="4869160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Estudiantes y técnicas adecuadas para evaluar</a:t>
            </a:r>
            <a:endParaRPr lang="es-ES" dirty="0"/>
          </a:p>
        </p:txBody>
      </p:sp>
      <p:cxnSp>
        <p:nvCxnSpPr>
          <p:cNvPr id="22" name="21 Conector recto"/>
          <p:cNvCxnSpPr>
            <a:stCxn id="7" idx="0"/>
          </p:cNvCxnSpPr>
          <p:nvPr/>
        </p:nvCxnSpPr>
        <p:spPr>
          <a:xfrm>
            <a:off x="4788024" y="2924944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>
            <a:stCxn id="7" idx="0"/>
          </p:cNvCxnSpPr>
          <p:nvPr/>
        </p:nvCxnSpPr>
        <p:spPr>
          <a:xfrm>
            <a:off x="4788024" y="2924944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35 Grupo"/>
          <p:cNvGrpSpPr/>
          <p:nvPr/>
        </p:nvGrpSpPr>
        <p:grpSpPr>
          <a:xfrm>
            <a:off x="1331640" y="2204864"/>
            <a:ext cx="6480720" cy="720080"/>
            <a:chOff x="1331640" y="2204864"/>
            <a:chExt cx="6480720" cy="720080"/>
          </a:xfrm>
        </p:grpSpPr>
        <p:cxnSp>
          <p:nvCxnSpPr>
            <p:cNvPr id="17" name="16 Conector recto"/>
            <p:cNvCxnSpPr/>
            <p:nvPr/>
          </p:nvCxnSpPr>
          <p:spPr>
            <a:xfrm>
              <a:off x="1331640" y="2564904"/>
              <a:ext cx="64807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/>
            <p:nvPr/>
          </p:nvCxnSpPr>
          <p:spPr>
            <a:xfrm flipV="1">
              <a:off x="7812360" y="2204864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 de flecha"/>
            <p:cNvCxnSpPr/>
            <p:nvPr/>
          </p:nvCxnSpPr>
          <p:spPr>
            <a:xfrm flipV="1">
              <a:off x="4788024" y="2204864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 de flecha"/>
            <p:cNvCxnSpPr/>
            <p:nvPr/>
          </p:nvCxnSpPr>
          <p:spPr>
            <a:xfrm flipV="1">
              <a:off x="1331640" y="2237595"/>
              <a:ext cx="0" cy="3273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32 Flecha arriba"/>
            <p:cNvSpPr/>
            <p:nvPr/>
          </p:nvSpPr>
          <p:spPr>
            <a:xfrm>
              <a:off x="4788024" y="2564904"/>
              <a:ext cx="45719" cy="36004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34 Rectángulo redondeado"/>
          <p:cNvSpPr/>
          <p:nvPr/>
        </p:nvSpPr>
        <p:spPr>
          <a:xfrm>
            <a:off x="3419872" y="-171400"/>
            <a:ext cx="230425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/>
              <a:t>Ingreso económicos mayores  </a:t>
            </a:r>
            <a:endParaRPr lang="es-ES" dirty="0" smtClean="0"/>
          </a:p>
          <a:p>
            <a:pPr algn="ctr"/>
            <a:endParaRPr lang="es-ES" dirty="0"/>
          </a:p>
        </p:txBody>
      </p:sp>
      <p:cxnSp>
        <p:nvCxnSpPr>
          <p:cNvPr id="3" name="2 Conector angular"/>
          <p:cNvCxnSpPr>
            <a:stCxn id="11" idx="0"/>
            <a:endCxn id="7" idx="1"/>
          </p:cNvCxnSpPr>
          <p:nvPr/>
        </p:nvCxnSpPr>
        <p:spPr>
          <a:xfrm rot="5400000" flipH="1" flipV="1">
            <a:off x="1763688" y="3356992"/>
            <a:ext cx="1296144" cy="172819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angular"/>
          <p:cNvCxnSpPr>
            <a:stCxn id="12" idx="0"/>
            <a:endCxn id="7" idx="2"/>
          </p:cNvCxnSpPr>
          <p:nvPr/>
        </p:nvCxnSpPr>
        <p:spPr>
          <a:xfrm rot="5400000" flipH="1" flipV="1">
            <a:off x="4391980" y="4473116"/>
            <a:ext cx="648072" cy="14401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angular"/>
          <p:cNvCxnSpPr/>
          <p:nvPr/>
        </p:nvCxnSpPr>
        <p:spPr>
          <a:xfrm rot="10800000">
            <a:off x="6372201" y="3573016"/>
            <a:ext cx="1656184" cy="129614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6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73</TotalTime>
  <Words>61</Words>
  <Application>Microsoft Office PowerPoint</Application>
  <PresentationFormat>Presentación en pantalla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NewsPrint</vt:lpstr>
      <vt:lpstr>ARBOL DE PROBLEMAS Y OBJETIVOS 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ARBOL DE PROBLEMAS Y OBJETIVOS </dc:title>
  <dc:creator>HRF</dc:creator>
  <cp:lastModifiedBy>HRF</cp:lastModifiedBy>
  <cp:revision>7</cp:revision>
  <dcterms:created xsi:type="dcterms:W3CDTF">2017-03-04T16:55:43Z</dcterms:created>
  <dcterms:modified xsi:type="dcterms:W3CDTF">2017-03-04T19:49:48Z</dcterms:modified>
</cp:coreProperties>
</file>